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288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7B91-6268-2433-F93D-6E704119C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DBFC19-7A42-660B-6AC2-EA5BF441B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BEA82-3AC5-BBCC-79CF-8DFED0FD9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E2CA2-8524-CCE5-52AB-139010A4A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E35D0-FFFE-B5AE-5544-47B8577D4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04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B192-CD87-4B46-84AE-F67C36C99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247C5-535A-DC85-C3A7-0820C4323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ABA85-4DD5-3F1C-D11D-1C4EC07F3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FDB3C-F508-3465-D392-281F47B2F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DCB09-C378-CD1B-96CA-649B5A81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038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08A806-02C4-0B1F-1122-A84F2DCE47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ED82A-01D5-1E5C-626D-E32196442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C4811-17FC-7E46-48D5-9D0D61A63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9A0D3-16B5-54CB-DFC2-D5841BA6B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E8358-324A-46C9-F4A2-9F0E9962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9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ADFC1-E362-2534-E613-432C70E2A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3FC5-49C1-582D-1758-AC5012FB1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B8E01-FE6C-426B-209C-97FCEC7B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C1FAA-312B-7A4E-FD11-07C7838F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A39F0-188F-93B0-ED78-2496169F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50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26DF2-881E-03DA-164A-6DC77C3A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ACCE3-6925-731B-438D-4E2E0ED7B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D4F08-BA57-802C-64CA-248794D8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206B5-8F68-0CA6-F3A9-B6CD59A70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ECB75-67E3-6528-C04D-57AB7B69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10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73F5-5715-86CC-D8EA-8191F35CC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7B952-AB84-EDAC-EBD2-E3C6467AE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94E463-2A6D-5EB4-5F36-3BA89D729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0E90A-E2EA-F79B-D8C8-3A964658B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4166B-32EF-D44B-1D68-B592D699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4EB2D-C3F1-E870-63B7-23742D3C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0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53F6A-1559-0D33-58FB-0D5F2EA03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CE785-5C12-E5E9-F11C-BB30FE1C7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ECAA3-17AC-ECEA-7B24-C9DDAA24D7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644021-34B7-F743-7BDA-45FD844EC2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6DB5DE-6D8C-0E63-6E8F-F19A21230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9C6107-B857-377E-2391-CB4AE9C6A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5195D6-89B4-2CD2-2AEC-D09999D16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79CBA1-263D-5411-1022-E7C710523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5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FFFD-31A4-8FCB-6D51-AF6691B12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4DD781-4624-6D1D-B4D6-666B4A13B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1E746E-50AF-BECE-51AB-16B34BF75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B4FC5-7336-7283-21E1-4987386C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4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B0267D-8729-176E-E98B-724EF637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02692C-1321-B269-9D0D-AFA13DB46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6D3A9-670F-2388-C0B9-26587F80F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15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FD03-66C6-3369-55A4-4253F4939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1365-69BA-6FA7-4448-D5DDD13FA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6353F7-AD2A-EAA4-EFBB-C9F1723B5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FC485-965D-F181-28D0-AA3A9EE62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A4D36-C49D-6F1D-BF09-A75738BA6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F53DF-4EB5-86BD-7031-A83BEA5BF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9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F1C53-D0BE-816E-7FF0-F27DDC967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155E14-1F00-D320-0F76-A670F221C5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CB4E19-6155-7D7D-11E2-5BCD40C28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0541E-9E57-F162-B660-889B02A2F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9C966-B892-8C7B-604A-206CB8807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94230-A952-6A03-E25A-CFC3FAC2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52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B2468-9184-00D9-372D-C01F0B3D9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C617D-CBA7-C822-AE3A-0FC7F28E8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04078-AF92-2C08-37A8-F9B7907B45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0D36C-1C8A-411A-8230-14FB67C6C11D}" type="datetimeFigureOut">
              <a:rPr lang="en-US" smtClean="0"/>
              <a:t>7/9/2023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1F4CF-598B-49AC-F8FF-058B93EEA1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8F77B-CB3C-31A7-7A89-04677FFEB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B0A37-F3E7-420F-9588-53DFCCDE0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1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462BDEC-D45E-3757-0A36-5D3CD2F48991}"/>
              </a:ext>
            </a:extLst>
          </p:cNvPr>
          <p:cNvCxnSpPr/>
          <p:nvPr/>
        </p:nvCxnSpPr>
        <p:spPr>
          <a:xfrm flipV="1">
            <a:off x="5562600" y="1993900"/>
            <a:ext cx="4572000" cy="4572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0FD357-33CA-1C45-3A62-E453BF33BDEC}"/>
              </a:ext>
            </a:extLst>
          </p:cNvPr>
          <p:cNvCxnSpPr>
            <a:cxnSpLocks/>
          </p:cNvCxnSpPr>
          <p:nvPr/>
        </p:nvCxnSpPr>
        <p:spPr>
          <a:xfrm rot="16200000" flipV="1">
            <a:off x="1524000" y="1463675"/>
            <a:ext cx="4572000" cy="4572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487188D6-DFF7-2739-A9BA-96C626C1469D}"/>
              </a:ext>
            </a:extLst>
          </p:cNvPr>
          <p:cNvSpPr/>
          <p:nvPr/>
        </p:nvSpPr>
        <p:spPr>
          <a:xfrm>
            <a:off x="5753100" y="612775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EBF314-4753-EA81-25D3-21FE5BF89AEB}"/>
              </a:ext>
            </a:extLst>
          </p:cNvPr>
          <p:cNvSpPr txBox="1"/>
          <p:nvPr/>
        </p:nvSpPr>
        <p:spPr>
          <a:xfrm>
            <a:off x="5981700" y="6011217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Fibrous Composition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8F27901-3D6C-5D16-1232-DE87E458B10F}"/>
              </a:ext>
            </a:extLst>
          </p:cNvPr>
          <p:cNvCxnSpPr>
            <a:cxnSpLocks/>
          </p:cNvCxnSpPr>
          <p:nvPr/>
        </p:nvCxnSpPr>
        <p:spPr>
          <a:xfrm flipV="1">
            <a:off x="2444750" y="1463674"/>
            <a:ext cx="1005840" cy="914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E328D71-6A0C-08C5-93DF-E0BDD8F0C0EE}"/>
              </a:ext>
            </a:extLst>
          </p:cNvPr>
          <p:cNvSpPr txBox="1"/>
          <p:nvPr/>
        </p:nvSpPr>
        <p:spPr>
          <a:xfrm>
            <a:off x="1153159" y="185350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Printer Paper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55E39D-B6EE-57A9-266F-17047297502E}"/>
              </a:ext>
            </a:extLst>
          </p:cNvPr>
          <p:cNvSpPr txBox="1"/>
          <p:nvPr/>
        </p:nvSpPr>
        <p:spPr>
          <a:xfrm>
            <a:off x="3126738" y="185350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Tissue Paper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25B433B-A044-2825-FBFF-5E65361AD3E0}"/>
              </a:ext>
            </a:extLst>
          </p:cNvPr>
          <p:cNvSpPr/>
          <p:nvPr/>
        </p:nvSpPr>
        <p:spPr>
          <a:xfrm>
            <a:off x="5010150" y="498475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B5217-F9C0-781F-0731-6540BCDA6102}"/>
              </a:ext>
            </a:extLst>
          </p:cNvPr>
          <p:cNvSpPr txBox="1"/>
          <p:nvPr/>
        </p:nvSpPr>
        <p:spPr>
          <a:xfrm>
            <a:off x="4036696" y="4952226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Wood Fibers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948E674-9DDB-2A50-B2C1-8FA45C269142}"/>
              </a:ext>
            </a:extLst>
          </p:cNvPr>
          <p:cNvSpPr/>
          <p:nvPr/>
        </p:nvSpPr>
        <p:spPr>
          <a:xfrm>
            <a:off x="6896100" y="498475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76080D-4B78-A40B-ECE7-8F97E4853EED}"/>
              </a:ext>
            </a:extLst>
          </p:cNvPr>
          <p:cNvSpPr txBox="1"/>
          <p:nvPr/>
        </p:nvSpPr>
        <p:spPr>
          <a:xfrm>
            <a:off x="7069455" y="4960977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Cotton Fibers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986731A-41FB-67A5-346C-E1686D1E1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48" t="4240" r="20424" b="3795"/>
          <a:stretch/>
        </p:blipFill>
        <p:spPr>
          <a:xfrm>
            <a:off x="3305808" y="417192"/>
            <a:ext cx="670561" cy="10464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D37F74-1655-127C-E2A7-C90A31B5D7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76" t="12139" r="8164" b="11069"/>
          <a:stretch/>
        </p:blipFill>
        <p:spPr>
          <a:xfrm>
            <a:off x="1039015" y="457199"/>
            <a:ext cx="969968" cy="91440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6477B2-7C58-4F9C-25DA-BE421634E708}"/>
              </a:ext>
            </a:extLst>
          </p:cNvPr>
          <p:cNvCxnSpPr>
            <a:cxnSpLocks/>
          </p:cNvCxnSpPr>
          <p:nvPr/>
        </p:nvCxnSpPr>
        <p:spPr>
          <a:xfrm flipH="1" flipV="1">
            <a:off x="4905376" y="1648425"/>
            <a:ext cx="2834640" cy="27432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CDC9D4A-7DEE-46FD-2241-7DADD697D290}"/>
              </a:ext>
            </a:extLst>
          </p:cNvPr>
          <p:cNvSpPr/>
          <p:nvPr/>
        </p:nvSpPr>
        <p:spPr>
          <a:xfrm>
            <a:off x="7115172" y="3799683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D26AB5D-CED1-1D17-B2C1-9014FD9C0320}"/>
              </a:ext>
            </a:extLst>
          </p:cNvPr>
          <p:cNvSpPr/>
          <p:nvPr/>
        </p:nvSpPr>
        <p:spPr>
          <a:xfrm>
            <a:off x="2580640" y="2011363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CC3960-7F71-D822-8C7D-1A8A8A9B98E4}"/>
              </a:ext>
            </a:extLst>
          </p:cNvPr>
          <p:cNvSpPr txBox="1"/>
          <p:nvPr/>
        </p:nvSpPr>
        <p:spPr>
          <a:xfrm>
            <a:off x="2753995" y="1987590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Lightweight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5AD66E1-7EA4-7624-8399-00F383F8C6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8" t="20000" r="2315" b="20079"/>
          <a:stretch/>
        </p:blipFill>
        <p:spPr>
          <a:xfrm>
            <a:off x="4386301" y="1026467"/>
            <a:ext cx="889001" cy="55249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5227DFD-C359-D359-E232-80149B5B5A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8" t="27666" r="1111" b="15611"/>
          <a:stretch/>
        </p:blipFill>
        <p:spPr>
          <a:xfrm>
            <a:off x="5710774" y="741962"/>
            <a:ext cx="1296234" cy="75247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A1C2599-AFE2-66A3-E234-F47398EB8796}"/>
              </a:ext>
            </a:extLst>
          </p:cNvPr>
          <p:cNvSpPr txBox="1"/>
          <p:nvPr/>
        </p:nvSpPr>
        <p:spPr>
          <a:xfrm>
            <a:off x="5803328" y="439349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Comforter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59E27-62D7-BC87-ECF3-5D9E2051EE18}"/>
              </a:ext>
            </a:extLst>
          </p:cNvPr>
          <p:cNvSpPr txBox="1"/>
          <p:nvPr/>
        </p:nvSpPr>
        <p:spPr>
          <a:xfrm>
            <a:off x="4316451" y="699462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Pillow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2B7BB97-EA43-3CBC-7E4B-64748416B9DB}"/>
              </a:ext>
            </a:extLst>
          </p:cNvPr>
          <p:cNvCxnSpPr>
            <a:cxnSpLocks/>
          </p:cNvCxnSpPr>
          <p:nvPr/>
        </p:nvCxnSpPr>
        <p:spPr>
          <a:xfrm flipV="1">
            <a:off x="5557716" y="1531893"/>
            <a:ext cx="762758" cy="72870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CA145CD-1BEB-EC34-2CF7-00C72A973E7C}"/>
              </a:ext>
            </a:extLst>
          </p:cNvPr>
          <p:cNvSpPr/>
          <p:nvPr/>
        </p:nvSpPr>
        <p:spPr>
          <a:xfrm>
            <a:off x="5693606" y="189388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9C9A36-C51A-A662-023D-88145530B8FA}"/>
              </a:ext>
            </a:extLst>
          </p:cNvPr>
          <p:cNvSpPr txBox="1"/>
          <p:nvPr/>
        </p:nvSpPr>
        <p:spPr>
          <a:xfrm>
            <a:off x="6052660" y="3694918"/>
            <a:ext cx="1105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Endosymbiotic engulfing of feathers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34C7EDF-60FF-7592-175F-FF82354C71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52" t="2703" r="6112" b="2703"/>
          <a:stretch/>
        </p:blipFill>
        <p:spPr>
          <a:xfrm>
            <a:off x="9847142" y="725528"/>
            <a:ext cx="986097" cy="10656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CB49C76-0E93-6F1B-B8CE-6891A65CD4EC}"/>
              </a:ext>
            </a:extLst>
          </p:cNvPr>
          <p:cNvSpPr txBox="1"/>
          <p:nvPr/>
        </p:nvSpPr>
        <p:spPr>
          <a:xfrm>
            <a:off x="9804539" y="347143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T-Shirt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A222A1A-9B69-6C84-6B6B-AE48D08D9128}"/>
              </a:ext>
            </a:extLst>
          </p:cNvPr>
          <p:cNvCxnSpPr>
            <a:cxnSpLocks/>
          </p:cNvCxnSpPr>
          <p:nvPr/>
        </p:nvCxnSpPr>
        <p:spPr>
          <a:xfrm flipH="1" flipV="1">
            <a:off x="8644016" y="1893889"/>
            <a:ext cx="834948" cy="77189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DE51AFA-BE9C-5D4B-C4DB-498C5CB11551}"/>
              </a:ext>
            </a:extLst>
          </p:cNvPr>
          <p:cNvSpPr/>
          <p:nvPr/>
        </p:nvSpPr>
        <p:spPr>
          <a:xfrm>
            <a:off x="9112825" y="2320655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A2C402F-6B0F-47A7-F863-9EE74460DC14}"/>
              </a:ext>
            </a:extLst>
          </p:cNvPr>
          <p:cNvSpPr txBox="1"/>
          <p:nvPr/>
        </p:nvSpPr>
        <p:spPr>
          <a:xfrm>
            <a:off x="7498657" y="2204123"/>
            <a:ext cx="1682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Environment Change, Bathroom Specialization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7FCB22C-C435-80BD-7B99-AA2B5EAFC3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976" t="2703" r="224" b="4259"/>
          <a:stretch/>
        </p:blipFill>
        <p:spPr>
          <a:xfrm>
            <a:off x="7993957" y="791707"/>
            <a:ext cx="1212851" cy="106379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7B9DB5F-94BD-377E-3919-EEE7AB0A5AAF}"/>
              </a:ext>
            </a:extLst>
          </p:cNvPr>
          <p:cNvSpPr txBox="1"/>
          <p:nvPr/>
        </p:nvSpPr>
        <p:spPr>
          <a:xfrm>
            <a:off x="7987607" y="339786"/>
            <a:ext cx="1028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Towels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D8E1EA6-90D0-5F52-6667-C27A757CF56A}"/>
              </a:ext>
            </a:extLst>
          </p:cNvPr>
          <p:cNvSpPr txBox="1"/>
          <p:nvPr/>
        </p:nvSpPr>
        <p:spPr>
          <a:xfrm>
            <a:off x="5610541" y="1878634"/>
            <a:ext cx="16827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Heat retention</a:t>
            </a:r>
          </a:p>
        </p:txBody>
      </p:sp>
    </p:spTree>
    <p:extLst>
      <p:ext uri="{BB962C8B-B14F-4D97-AF65-F5344CB8AC3E}">
        <p14:creationId xmlns:p14="http://schemas.microsoft.com/office/powerpoint/2010/main" val="2800408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26</Words>
  <Application>Microsoft Office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Lund</dc:creator>
  <cp:lastModifiedBy>Kyle Lund</cp:lastModifiedBy>
  <cp:revision>2</cp:revision>
  <dcterms:created xsi:type="dcterms:W3CDTF">2023-07-09T18:23:46Z</dcterms:created>
  <dcterms:modified xsi:type="dcterms:W3CDTF">2023-07-09T19:03:24Z</dcterms:modified>
</cp:coreProperties>
</file>

<file path=docProps/thumbnail.jpeg>
</file>